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300" r:id="rId3"/>
    <p:sldId id="257" r:id="rId4"/>
    <p:sldId id="258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70" r:id="rId13"/>
    <p:sldId id="271" r:id="rId14"/>
    <p:sldId id="272" r:id="rId15"/>
    <p:sldId id="288" r:id="rId16"/>
    <p:sldId id="297" r:id="rId17"/>
    <p:sldId id="273" r:id="rId18"/>
    <p:sldId id="275" r:id="rId19"/>
    <p:sldId id="274" r:id="rId20"/>
    <p:sldId id="276" r:id="rId21"/>
    <p:sldId id="277" r:id="rId22"/>
    <p:sldId id="278" r:id="rId23"/>
    <p:sldId id="282" r:id="rId24"/>
    <p:sldId id="279" r:id="rId25"/>
    <p:sldId id="280" r:id="rId26"/>
    <p:sldId id="281" r:id="rId27"/>
    <p:sldId id="283" r:id="rId28"/>
    <p:sldId id="299" r:id="rId29"/>
    <p:sldId id="286" r:id="rId30"/>
    <p:sldId id="284" r:id="rId31"/>
    <p:sldId id="289" r:id="rId32"/>
    <p:sldId id="295" r:id="rId33"/>
    <p:sldId id="296" r:id="rId34"/>
    <p:sldId id="293" r:id="rId35"/>
    <p:sldId id="292" r:id="rId36"/>
    <p:sldId id="294" r:id="rId37"/>
    <p:sldId id="302" r:id="rId3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5332" autoAdjust="0"/>
  </p:normalViewPr>
  <p:slideViewPr>
    <p:cSldViewPr snapToGrid="0">
      <p:cViewPr varScale="1">
        <p:scale>
          <a:sx n="83" d="100"/>
          <a:sy n="83" d="100"/>
        </p:scale>
        <p:origin x="706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F93E4-CCA5-4FD4-99DE-A6F3C8051E6C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F26214-1EE3-451C-B918-6496F1E16F9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57664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08585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26214-1EE3-451C-B918-6496F1E16F92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0559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2C923-97D7-4332-9941-C240008DDFD3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1D91-8801-4178-B7F2-FD56B0E11B1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845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2C923-97D7-4332-9941-C240008DDFD3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1D91-8801-4178-B7F2-FD56B0E11B1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7857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2C923-97D7-4332-9941-C240008DDFD3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1D91-8801-4178-B7F2-FD56B0E11B1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6482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2C923-97D7-4332-9941-C240008DDFD3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1D91-8801-4178-B7F2-FD56B0E11B1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3851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2C923-97D7-4332-9941-C240008DDFD3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1D91-8801-4178-B7F2-FD56B0E11B1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1956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2C923-97D7-4332-9941-C240008DDFD3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1D91-8801-4178-B7F2-FD56B0E11B1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837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2C923-97D7-4332-9941-C240008DDFD3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1D91-8801-4178-B7F2-FD56B0E11B1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51190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2C923-97D7-4332-9941-C240008DDFD3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1D91-8801-4178-B7F2-FD56B0E11B1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76778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2C923-97D7-4332-9941-C240008DDFD3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1D91-8801-4178-B7F2-FD56B0E11B1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55324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2C923-97D7-4332-9941-C240008DDFD3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1D91-8801-4178-B7F2-FD56B0E11B1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2546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2C923-97D7-4332-9941-C240008DDFD3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C1D91-8801-4178-B7F2-FD56B0E11B1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13799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2C923-97D7-4332-9941-C240008DDFD3}" type="datetimeFigureOut">
              <a:rPr lang="pl-PL" smtClean="0"/>
              <a:t>30.06.2019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C1D91-8801-4178-B7F2-FD56B0E11B1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1390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676401"/>
            <a:ext cx="9144000" cy="1257300"/>
          </a:xfrm>
        </p:spPr>
        <p:txBody>
          <a:bodyPr>
            <a:normAutofit/>
          </a:bodyPr>
          <a:lstStyle/>
          <a:p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Przebudowa drogi Powiatowej </a:t>
            </a:r>
            <a:b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Rębiechowie</a:t>
            </a:r>
            <a:endParaRPr 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511551"/>
            <a:ext cx="9144000" cy="1655762"/>
          </a:xfrm>
        </p:spPr>
        <p:txBody>
          <a:bodyPr>
            <a:normAutofit fontScale="25000" lnSpcReduction="20000"/>
          </a:bodyPr>
          <a:lstStyle/>
          <a:p>
            <a:endParaRPr lang="pl-PL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1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Droga nr P 1901G</a:t>
            </a: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pl-PL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Opracował Andrzej Bystron                                                                                                              Kobysewo, dn. 28.06.2019 r. </a:t>
            </a:r>
          </a:p>
          <a:p>
            <a:endParaRPr lang="pl-PL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575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52" y="267856"/>
            <a:ext cx="11145136" cy="638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2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Skrzyżowanie:</a:t>
            </a:r>
            <a:br>
              <a:rPr lang="pl-PL" dirty="0" smtClean="0"/>
            </a:br>
            <a:r>
              <a:rPr lang="pl-PL" dirty="0" smtClean="0"/>
              <a:t>Gdańsk ul. Nowatorów,  Rębiechowo ul. Lotnicza oraz ul. Słoneczna 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531" y="2020916"/>
            <a:ext cx="6258137" cy="46936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047603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Skrzyżowanie cd.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7" y="1825624"/>
            <a:ext cx="6278033" cy="47085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641289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Wjazd w stary odcinek drogi </a:t>
            </a:r>
            <a:br>
              <a:rPr lang="pl-PL" dirty="0" smtClean="0"/>
            </a:br>
            <a:r>
              <a:rPr lang="pl-PL" dirty="0" smtClean="0"/>
              <a:t>kierunek Port Lotniczy Gdańsk</a:t>
            </a: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7" y="1825624"/>
            <a:ext cx="6278033" cy="47085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60761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Wjazd w stary ślad drogi </a:t>
            </a:r>
            <a:b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kierunku lotniska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982" y="1949449"/>
            <a:ext cx="6176433" cy="46323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687417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Wjazd cd.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56314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Wjazd cd.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89190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Poprzedni wjazd </a:t>
            </a:r>
            <a:b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kierunku lotniska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856" y="1690688"/>
            <a:ext cx="6443326" cy="483249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829600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Wjazd cd.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18118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kierunku lotniska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625854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 lotniska w kierunku Rębiechowa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721316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Brama lotniska – zakończenie drogi </a:t>
            </a:r>
            <a:b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kierunku Gdańska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90279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2780285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Odcinek drogi w kierunku parkingu przy lotnisku tzw.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Kiss and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ride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797916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7616844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57019"/>
            <a:ext cx="10515600" cy="803563"/>
          </a:xfrm>
        </p:spPr>
        <p:txBody>
          <a:bodyPr/>
          <a:lstStyle/>
          <a:p>
            <a:pPr algn="ctr"/>
            <a:r>
              <a:rPr lang="pl-PL" dirty="0" smtClean="0"/>
              <a:t>Widok z satelity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55" y="960582"/>
            <a:ext cx="10484298" cy="5897418"/>
          </a:xfrm>
        </p:spPr>
      </p:pic>
    </p:spTree>
    <p:extLst>
      <p:ext uri="{BB962C8B-B14F-4D97-AF65-F5344CB8AC3E}">
        <p14:creationId xmlns:p14="http://schemas.microsoft.com/office/powerpoint/2010/main" val="2987161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4900"/>
            <a:ext cx="10515600" cy="2912918"/>
          </a:xfrm>
        </p:spPr>
        <p:txBody>
          <a:bodyPr>
            <a:normAutofit/>
          </a:bodyPr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Mapy dróg Powiatowych </a:t>
            </a:r>
            <a:b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nr P1901G i nr P1902G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 flipV="1">
            <a:off x="1543049" y="5449454"/>
            <a:ext cx="9180369" cy="655778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92116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43" y="277090"/>
            <a:ext cx="10896857" cy="61294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465930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21" y="461818"/>
            <a:ext cx="10972557" cy="61720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0382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69" y="720437"/>
            <a:ext cx="10344725" cy="58189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802977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1" y="1181895"/>
            <a:ext cx="9582854" cy="53903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74758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Widok drogi od strony lotniska,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która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prowadzi tylko na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parking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0" y="1779444"/>
            <a:ext cx="6543579" cy="49076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199764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829" y="365125"/>
            <a:ext cx="8417021" cy="63127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075609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Zakończenie ciągu rowerowego </a:t>
            </a:r>
            <a:br>
              <a:rPr lang="pl-P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przy lotnisku w kierunku Rębiechowa </a:t>
            </a:r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055" y="1581367"/>
            <a:ext cx="6677890" cy="500841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861220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pl-PL" sz="14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293" y="831273"/>
            <a:ext cx="7774234" cy="58296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93326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327" y="440675"/>
            <a:ext cx="8238836" cy="61791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280176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673" y="357548"/>
            <a:ext cx="8525644" cy="63942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70984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90" y="365125"/>
            <a:ext cx="8312246" cy="62341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37822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Rondo im.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Chrabkowskiego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 Rębiechowie</a:t>
            </a:r>
            <a:b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otwarcie 11.06.2018 r.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992" y="1825625"/>
            <a:ext cx="6518016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0409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Rondo w Rębiechowie w kierunku Gdańska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44" y="1567006"/>
            <a:ext cx="6518948" cy="48892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61373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Wjazd na rondo </a:t>
            </a:r>
            <a:b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droga nr P 1901G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054" y="1950820"/>
            <a:ext cx="6339705" cy="47547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110867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170709" y="48519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Rondo zjazd w kierunku Barniewic ul. Piaskowa</a:t>
            </a:r>
            <a:br>
              <a:rPr lang="pl-P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droga nr P 1902G</a:t>
            </a:r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08" y="2204316"/>
            <a:ext cx="5801784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682807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Alternatywa nr 2 dla przejazdu </a:t>
            </a:r>
            <a:b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kierunku Port lotniczy Gdańsk </a:t>
            </a: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4"/>
            <a:ext cx="8336844" cy="46894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211157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Rębiechowo </a:t>
            </a:r>
            <a:b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kierunku ul. Akacjowej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755618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05" y="571500"/>
            <a:ext cx="10657770" cy="59949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32496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493" y="685800"/>
            <a:ext cx="10464800" cy="58864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217158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10" y="365125"/>
            <a:ext cx="10603090" cy="59642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175122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Bardzo dziękuję za uwagę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endParaRPr lang="pl-PL" dirty="0" smtClean="0"/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pl-PL" dirty="0"/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pl-PL" dirty="0" smtClean="0"/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pl-PL" dirty="0"/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l-PL" dirty="0" smtClean="0"/>
              <a:t>Andrzej Bystron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2000" dirty="0" smtClean="0"/>
              <a:t>Radny Powiatu Kartuskiego </a:t>
            </a:r>
            <a:endParaRPr lang="pl-PL" sz="2000" dirty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pl-PL" sz="2000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pl-PL" sz="2000" dirty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pl-PL" sz="2000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2000" dirty="0" smtClean="0"/>
              <a:t>Kobysewo dn. 28.06.2019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409915870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</TotalTime>
  <Words>122</Words>
  <Application>Microsoft Office PowerPoint</Application>
  <PresentationFormat>Panoramiczny</PresentationFormat>
  <Paragraphs>49</Paragraphs>
  <Slides>37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Times New Roman</vt:lpstr>
      <vt:lpstr>Motyw pakietu Office</vt:lpstr>
      <vt:lpstr>Przebudowa drogi Powiatowej  w Rębiechowie</vt:lpstr>
      <vt:lpstr>Prezentacja programu PowerPoint</vt:lpstr>
      <vt:lpstr>Skrzyżowanie: Gdańsk ul. Nowatorów,  Rębiechowo ul. Lotnicza oraz ul. Słoneczna </vt:lpstr>
      <vt:lpstr>Skrzyżowanie cd.</vt:lpstr>
      <vt:lpstr>Wjazd w stary odcinek drogi  kierunek Port Lotniczy Gdańsk</vt:lpstr>
      <vt:lpstr>Wjazd w stary ślad drogi  w kierunku lotniska</vt:lpstr>
      <vt:lpstr>Wjazd cd.</vt:lpstr>
      <vt:lpstr>Wjazd cd.</vt:lpstr>
      <vt:lpstr>Poprzedni wjazd  w kierunku lotniska</vt:lpstr>
      <vt:lpstr>Wjazd cd.</vt:lpstr>
      <vt:lpstr>W kierunku lotniska</vt:lpstr>
      <vt:lpstr>Od lotniska w kierunku Rębiechowa</vt:lpstr>
      <vt:lpstr>Brama lotniska – zakończenie drogi  w kierunku Gdańska</vt:lpstr>
      <vt:lpstr>Odcinek drogi w kierunku parkingu przy lotnisku tzw. Kiss and ride</vt:lpstr>
      <vt:lpstr>Widok z satelity</vt:lpstr>
      <vt:lpstr>Mapy dróg Powiatowych  o nr P1901G i nr P1902G</vt:lpstr>
      <vt:lpstr>Prezentacja programu PowerPoint</vt:lpstr>
      <vt:lpstr>Prezentacja programu PowerPoint</vt:lpstr>
      <vt:lpstr>Prezentacja programu PowerPoint</vt:lpstr>
      <vt:lpstr>Prezentacja programu PowerPoint</vt:lpstr>
      <vt:lpstr>Widok drogi od strony lotniska, która prowadzi tylko na parking</vt:lpstr>
      <vt:lpstr>Prezentacja programu PowerPoint</vt:lpstr>
      <vt:lpstr>Zakończenie ciągu rowerowego  przy lotnisku w kierunku Rębiechowa </vt:lpstr>
      <vt:lpstr>Prezentacja programu PowerPoint</vt:lpstr>
      <vt:lpstr>Prezentacja programu PowerPoint</vt:lpstr>
      <vt:lpstr>Prezentacja programu PowerPoint</vt:lpstr>
      <vt:lpstr>Prezentacja programu PowerPoint</vt:lpstr>
      <vt:lpstr>Rondo im. Chrabkowskiego w Rębiechowie otwarcie 11.06.2018 r.</vt:lpstr>
      <vt:lpstr>Rondo w Rębiechowie w kierunku Gdańska</vt:lpstr>
      <vt:lpstr>Wjazd na rondo  droga nr P 1901G</vt:lpstr>
      <vt:lpstr>Rondo zjazd w kierunku Barniewic ul. Piaskowa droga nr P 1902G</vt:lpstr>
      <vt:lpstr>Alternatywa nr 2 dla przejazdu  w kierunku Port lotniczy Gdańsk </vt:lpstr>
      <vt:lpstr>Rębiechowo  w kierunku ul. Akacjowej</vt:lpstr>
      <vt:lpstr>Prezentacja programu PowerPoint</vt:lpstr>
      <vt:lpstr>Prezentacja programu PowerPoint</vt:lpstr>
      <vt:lpstr>Prezentacja programu PowerPoint</vt:lpstr>
      <vt:lpstr>       Bardzo 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Andrzej</dc:creator>
  <cp:lastModifiedBy>Andrzej</cp:lastModifiedBy>
  <cp:revision>51</cp:revision>
  <dcterms:created xsi:type="dcterms:W3CDTF">2019-06-27T19:55:16Z</dcterms:created>
  <dcterms:modified xsi:type="dcterms:W3CDTF">2019-06-29T22:31:54Z</dcterms:modified>
</cp:coreProperties>
</file>